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59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  <a:ea typeface="MS PGothic"/>
              </a:rPr>
              <a:t>マスタ タイトルの書式設定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dt"/>
          </p:nvPr>
        </p:nvSpPr>
        <p:spPr>
          <a:xfrm>
            <a:off x="685800" y="6248520"/>
            <a:ext cx="1904760" cy="45684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120" cy="45684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1904760" cy="456840"/>
          </a:xfrm>
          <a:prstGeom prst="rect">
            <a:avLst/>
          </a:prstGeo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</a:pPr>
            <a:fld id="{A408A524-C794-4349-8AE4-FE958CC8AF7B}" type="slidenum">
              <a:rPr lang="en-US" sz="1400" b="0" strike="noStrike" spc="-1">
                <a:solidFill>
                  <a:srgbClr val="000000"/>
                </a:solidFill>
                <a:latin typeface="Arial"/>
                <a:ea typeface="MS PGothic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404640" y="228600"/>
            <a:ext cx="8457840" cy="1041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800" b="1" strike="noStrike" spc="-1">
                <a:solidFill>
                  <a:srgbClr val="000000"/>
                </a:solidFill>
                <a:latin typeface="Arial"/>
                <a:ea typeface="PMingLiU"/>
              </a:rPr>
              <a:t>CIS-RAM 2024 Digest </a:t>
            </a:r>
            <a:r>
              <a:rPr lang="en-US" sz="2800" b="1" strike="noStrike" spc="-1" dirty="0">
                <a:solidFill>
                  <a:srgbClr val="000000"/>
                </a:solidFill>
                <a:latin typeface="Arial"/>
                <a:ea typeface="PMingLiU"/>
              </a:rPr>
              <a:t>Template</a:t>
            </a:r>
            <a:endParaRPr lang="en-US" sz="2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2800" b="1" strike="noStrike" spc="-1" dirty="0">
                <a:solidFill>
                  <a:srgbClr val="000000"/>
                </a:solidFill>
                <a:latin typeface="Arial"/>
                <a:ea typeface="PMingLiU"/>
              </a:rPr>
              <a:t>Paper Title in One or Two Lines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41" name="CustomShape 2"/>
          <p:cNvSpPr/>
          <p:nvPr/>
        </p:nvSpPr>
        <p:spPr>
          <a:xfrm>
            <a:off x="326880" y="3122640"/>
            <a:ext cx="5638320" cy="361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196920" indent="-1965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PMingLiU"/>
              </a:rPr>
              <a:t>Digest must be prepared and submitted in </a:t>
            </a:r>
            <a:r>
              <a:rPr lang="en-US" sz="2000" b="1" strike="noStrike" spc="-1">
                <a:solidFill>
                  <a:srgbClr val="000000"/>
                </a:solidFill>
                <a:latin typeface="Arial"/>
                <a:ea typeface="PMingLiU"/>
              </a:rPr>
              <a:t>MS PowerPoint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PMingLiU"/>
              </a:rPr>
              <a:t> (no other file format accepted)</a:t>
            </a:r>
            <a:endParaRPr lang="en-US" sz="2000" b="0" strike="noStrike" spc="-1">
              <a:latin typeface="Arial"/>
            </a:endParaRPr>
          </a:p>
          <a:p>
            <a:pPr marL="196920" indent="-1965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PMingLiU"/>
              </a:rPr>
              <a:t>Use Arial 28pt font in bold face for the title</a:t>
            </a:r>
            <a:endParaRPr lang="en-US" sz="2000" b="0" strike="noStrike" spc="-1">
              <a:latin typeface="Arial"/>
            </a:endParaRPr>
          </a:p>
          <a:p>
            <a:pPr marL="196920" indent="-1965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PMingLiU"/>
              </a:rPr>
              <a:t>Use Arial 24pt font for the authors and Arial 20pt font their </a:t>
            </a:r>
            <a:r>
              <a:rPr lang="en-US" sz="2000" b="1" i="1" strike="noStrike" spc="-1">
                <a:solidFill>
                  <a:srgbClr val="000000"/>
                </a:solidFill>
                <a:latin typeface="Arial"/>
                <a:ea typeface="PMingLiU"/>
              </a:rPr>
              <a:t>brief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PMingLiU"/>
              </a:rPr>
              <a:t> affiliations</a:t>
            </a:r>
            <a:endParaRPr lang="en-US" sz="2000" b="0" strike="noStrike" spc="-1">
              <a:latin typeface="Arial"/>
            </a:endParaRPr>
          </a:p>
          <a:p>
            <a:pPr marL="196920" indent="-1965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PMingLiU"/>
              </a:rPr>
              <a:t>3 or 4 bullet points (limit each to </a:t>
            </a:r>
            <a:r>
              <a:rPr lang="en-US" sz="2000" b="1" i="1" strike="noStrike" spc="-1">
                <a:solidFill>
                  <a:srgbClr val="000000"/>
                </a:solidFill>
                <a:latin typeface="Arial"/>
                <a:ea typeface="PMingLiU"/>
              </a:rPr>
              <a:t>less than 15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PMingLiU"/>
              </a:rPr>
              <a:t> words in Arial 20pt font), </a:t>
            </a:r>
            <a:r>
              <a:rPr lang="en-US" sz="2000" b="1" i="1" strike="noStrike" spc="-1">
                <a:solidFill>
                  <a:srgbClr val="000000"/>
                </a:solidFill>
                <a:latin typeface="Arial"/>
                <a:ea typeface="PMingLiU"/>
              </a:rPr>
              <a:t>only 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PMingLiU"/>
              </a:rPr>
              <a:t>1 figure is allowed (replace the figure to the right with your figure)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2" name="CustomShape 3"/>
          <p:cNvSpPr/>
          <p:nvPr/>
        </p:nvSpPr>
        <p:spPr>
          <a:xfrm>
            <a:off x="0" y="1328760"/>
            <a:ext cx="9143640" cy="1523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  <a:ea typeface="PMingLiU"/>
              </a:rPr>
              <a:t>FirstName LastName and FirstName LastName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PMingLiU"/>
              </a:rPr>
              <a:t>Department Name, University Name, Country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  <a:ea typeface="PMingLiU"/>
              </a:rPr>
              <a:t>FirstName LastName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PMingLiU"/>
              </a:rPr>
              <a:t> </a:t>
            </a:r>
            <a:br/>
            <a:r>
              <a:rPr lang="en-US" sz="2000" b="0" strike="noStrike" spc="-1">
                <a:solidFill>
                  <a:srgbClr val="000000"/>
                </a:solidFill>
                <a:latin typeface="Arial"/>
                <a:ea typeface="PMingLiU"/>
              </a:rPr>
              <a:t> Department Name, University Name, Country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3" name="CustomShape 4"/>
          <p:cNvSpPr/>
          <p:nvPr/>
        </p:nvSpPr>
        <p:spPr>
          <a:xfrm>
            <a:off x="5981760" y="5229360"/>
            <a:ext cx="2869920" cy="639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PMingLiU"/>
              </a:rPr>
              <a:t>Figure caption is optional,</a:t>
            </a:r>
            <a:endParaRPr lang="en-US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PMingLiU"/>
              </a:rPr>
              <a:t>use Arial 18pt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44" name="CustomShape 5"/>
          <p:cNvSpPr/>
          <p:nvPr/>
        </p:nvSpPr>
        <p:spPr>
          <a:xfrm>
            <a:off x="6156360" y="3468600"/>
            <a:ext cx="2303280" cy="1584000"/>
          </a:xfrm>
          <a:prstGeom prst="rect">
            <a:avLst/>
          </a:prstGeom>
          <a:blipFill rotWithShape="0">
            <a:blip r:embed="rId2"/>
            <a:tile/>
          </a:blip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SG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116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Symbol</vt:lpstr>
      <vt:lpstr>Times New Roman</vt:lpstr>
      <vt:lpstr>Office Theme</vt:lpstr>
      <vt:lpstr>PowerPoint Presentation</vt:lpstr>
    </vt:vector>
  </TitlesOfParts>
  <Company>The University of Tokyo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ICRA Digest Template</dc:title>
  <dc:subject/>
  <dc:creator>Atsushi Yamashita</dc:creator>
  <dc:description/>
  <cp:lastModifiedBy>Wu Yan</cp:lastModifiedBy>
  <cp:revision>30</cp:revision>
  <dcterms:created xsi:type="dcterms:W3CDTF">2009-01-23T15:55:01Z</dcterms:created>
  <dcterms:modified xsi:type="dcterms:W3CDTF">2024-06-12T09:03:15Z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pany">
    <vt:lpwstr>The University of Tokyo</vt:lpwstr>
  </property>
  <property fmtid="{D5CDD505-2E9C-101B-9397-08002B2CF9AE}" pid="3" name="HiddenSlides">
    <vt:i4>0</vt:i4>
  </property>
</Properties>
</file>